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90" r:id="rId4"/>
    <p:sldId id="27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1C8"/>
    <a:srgbClr val="EAEAEA"/>
    <a:srgbClr val="15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5" autoAdjust="0"/>
    <p:restoredTop sz="88262" autoAdjust="0"/>
  </p:normalViewPr>
  <p:slideViewPr>
    <p:cSldViewPr>
      <p:cViewPr varScale="1">
        <p:scale>
          <a:sx n="102" d="100"/>
          <a:sy n="102" d="100"/>
        </p:scale>
        <p:origin x="21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767E-7B28-461E-9C9B-471320E49043}" type="datetimeFigureOut">
              <a:rPr lang="tr-TR" smtClean="0"/>
              <a:t>2.08.2022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E846-0634-467A-8533-5F7C392E5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7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7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P_Template_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tiff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p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87D0204-2E4E-49B6-BF75-A7691A680402}"/>
              </a:ext>
            </a:extLst>
          </p:cNvPr>
          <p:cNvSpPr txBox="1"/>
          <p:nvPr/>
        </p:nvSpPr>
        <p:spPr>
          <a:xfrm rot="10800000" flipH="1" flipV="1">
            <a:off x="5940152" y="57743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ANONSLAR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5BB5B87-1237-C0D5-E2A4-90DEDC8A0335}"/>
              </a:ext>
            </a:extLst>
          </p:cNvPr>
          <p:cNvSpPr txBox="1"/>
          <p:nvPr/>
        </p:nvSpPr>
        <p:spPr>
          <a:xfrm rot="16200000">
            <a:off x="6236489" y="381152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tr-TR" dirty="0"/>
            </a:br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CP-335833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47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86764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Hangi aramalar yapılabilir?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Randevu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Tedavi Uygulaması (Enjeksiyon)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Terapi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Aile Eğitimi</a:t>
            </a:r>
          </a:p>
          <a:p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r>
              <a:rPr lang="tr-TR" sz="2000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Ayrıca </a:t>
            </a:r>
            <a:r>
              <a:rPr lang="tr-TR" sz="2000" b="1" u="sng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kan tahlili</a:t>
            </a:r>
            <a:r>
              <a:rPr lang="tr-TR" sz="2000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  </a:t>
            </a:r>
            <a:r>
              <a:rPr lang="tr-TR" sz="2000" dirty="0">
                <a:solidFill>
                  <a:srgbClr val="454545"/>
                </a:solidFill>
                <a:latin typeface="Calibri" charset="-94"/>
              </a:rPr>
              <a:t>hatırlatması da </a:t>
            </a:r>
            <a:r>
              <a:rPr lang="tr-TR" sz="2000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periyodik olması sebebi ile sisteme eklenebilir.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41277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7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6460D9-B3AA-4CC3-B5C2-E15546A7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pPr algn="l"/>
            <a:r>
              <a:rPr lang="tr-TR" sz="2000" dirty="0"/>
              <a:t>ÖRNEK ANONS- </a:t>
            </a:r>
            <a:r>
              <a:rPr lang="tr-TR" sz="2000" b="1" u="sng" dirty="0"/>
              <a:t>TEDAVİ UYGULAMASI</a:t>
            </a:r>
            <a:br>
              <a:rPr lang="tr-TR" sz="2000" b="1" u="sng" dirty="0"/>
            </a:br>
            <a:endParaRPr lang="tr-TR" sz="2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85CB8C-822A-4ED4-A49E-547675D0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r>
              <a:rPr lang="tr-TR" sz="1600" b="1" dirty="0"/>
              <a:t>Enjeksiyondan önceki gün:</a:t>
            </a:r>
            <a:endParaRPr lang="tr-TR" sz="1600" dirty="0"/>
          </a:p>
          <a:p>
            <a:r>
              <a:rPr lang="tr-TR" sz="1600" dirty="0"/>
              <a:t>İyi günler, Cerrahpaşa Tıp Fakültesi Psikiyatri Ana Bilim Dalı’ndan aranıyorsunuz. Yarın hastanızın enjeksiyon günüdür. Hastanızın tedavi devamlılığı için önemle hatırlatırız. Cerrahpaşa Tıp Fakültesi Psikiyatri Ana Bilim Dalı sağlıklı günler diler.</a:t>
            </a:r>
          </a:p>
          <a:p>
            <a:endParaRPr lang="tr-TR" sz="1600" b="1" dirty="0"/>
          </a:p>
          <a:p>
            <a:r>
              <a:rPr lang="tr-TR" sz="1600" b="1" dirty="0"/>
              <a:t>Enjeksiyondan sonraki gün:</a:t>
            </a:r>
            <a:endParaRPr lang="tr-TR" sz="1600" dirty="0"/>
          </a:p>
          <a:p>
            <a:r>
              <a:rPr lang="tr-TR" sz="1600" dirty="0"/>
              <a:t>İyi günler, Cerrahpaşa Tıp Fakültesi Psikiyatri Ana Bilim Dalı’ndan aranıyorsunuz. Dün hastanızın enjeksiyon günüydü, enjeksiyonunu yaptırdıysanız 1’i, yaptırmadıysanız 2’yi tuşlayınız.</a:t>
            </a:r>
          </a:p>
          <a:p>
            <a:r>
              <a:rPr lang="tr-TR" sz="1600" u="sng" dirty="0"/>
              <a:t>1’i tuşladıysa:</a:t>
            </a:r>
            <a:endParaRPr lang="tr-TR" sz="1600" dirty="0"/>
          </a:p>
          <a:p>
            <a:r>
              <a:rPr lang="tr-TR" sz="1600" dirty="0"/>
              <a:t>Teşekkür ederiz. İşbirliğiniz hastanızın tedavisi için çok büyük önem taşımaktadır. Cerrahpaşa Tıp Fakültesi Psikiyatri Ana Bilim Dalı sağlıklı günler diler.</a:t>
            </a:r>
          </a:p>
          <a:p>
            <a:r>
              <a:rPr lang="tr-TR" sz="1600" u="sng" dirty="0"/>
              <a:t>2’yi tuşladıysa: </a:t>
            </a:r>
            <a:endParaRPr lang="tr-TR" sz="1600" dirty="0"/>
          </a:p>
          <a:p>
            <a:r>
              <a:rPr lang="tr-TR" sz="1600" dirty="0"/>
              <a:t>Tedavinin zamanında uygulanması hastanızın tedavisi için çok büyük önem taşımaktadır.</a:t>
            </a:r>
          </a:p>
          <a:p>
            <a:r>
              <a:rPr lang="tr-TR" sz="1600" dirty="0"/>
              <a:t>Lütfen doktorunuzu bilgilendiriniz. Cerrahpaşa Tıp Fakültesi Psikiyatri Ana Bilim Dalı sağlıklı günler diler.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3736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7848872" cy="432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Arama Örnekleri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Tedavi önceki gün araması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Tedavi sonraki gün araması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1257300" lvl="2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1’i Tuşlama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1257300" lvl="2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2’yi Tuşlama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272" y="4509120"/>
            <a:ext cx="1944216" cy="1944216"/>
          </a:xfrm>
          <a:prstGeom prst="rect">
            <a:avLst/>
          </a:prstGeom>
        </p:spPr>
      </p:pic>
      <p:pic>
        <p:nvPicPr>
          <p:cNvPr id="8" name="enjeksiyon öncesi">
            <a:hlinkClick r:id="" action="ppaction://media"/>
            <a:extLst>
              <a:ext uri="{FF2B5EF4-FFF2-40B4-BE49-F238E27FC236}">
                <a16:creationId xmlns:a16="http://schemas.microsoft.com/office/drawing/2014/main" id="{7E503C74-D8C9-497D-806A-BB061E194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2400" y="1908213"/>
            <a:ext cx="609600" cy="609600"/>
          </a:xfrm>
          <a:prstGeom prst="rect">
            <a:avLst/>
          </a:prstGeom>
        </p:spPr>
      </p:pic>
      <p:pic>
        <p:nvPicPr>
          <p:cNvPr id="10" name="enjeksiyon sonrası">
            <a:hlinkClick r:id="" action="ppaction://media"/>
            <a:extLst>
              <a:ext uri="{FF2B5EF4-FFF2-40B4-BE49-F238E27FC236}">
                <a16:creationId xmlns:a16="http://schemas.microsoft.com/office/drawing/2014/main" id="{F66F2E70-7278-4E69-8057-66B295402E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43862" y="3253729"/>
            <a:ext cx="628138" cy="628138"/>
          </a:xfrm>
          <a:prstGeom prst="rect">
            <a:avLst/>
          </a:prstGeom>
        </p:spPr>
      </p:pic>
      <p:pic>
        <p:nvPicPr>
          <p:cNvPr id="11" name="1 tuşlama">
            <a:hlinkClick r:id="" action="ppaction://media"/>
            <a:extLst>
              <a:ext uri="{FF2B5EF4-FFF2-40B4-BE49-F238E27FC236}">
                <a16:creationId xmlns:a16="http://schemas.microsoft.com/office/drawing/2014/main" id="{58F6C904-F7E9-43B4-BF2D-F171CC017D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82416" y="4197982"/>
            <a:ext cx="609600" cy="609600"/>
          </a:xfrm>
          <a:prstGeom prst="rect">
            <a:avLst/>
          </a:prstGeom>
        </p:spPr>
      </p:pic>
      <p:pic>
        <p:nvPicPr>
          <p:cNvPr id="12" name="2 tuşlama">
            <a:hlinkClick r:id="" action="ppaction://media"/>
            <a:extLst>
              <a:ext uri="{FF2B5EF4-FFF2-40B4-BE49-F238E27FC236}">
                <a16:creationId xmlns:a16="http://schemas.microsoft.com/office/drawing/2014/main" id="{2E90147E-8973-4150-BDB7-A4DF548F4F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94982" y="5085756"/>
            <a:ext cx="609600" cy="6096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F28D57E-1FEB-A294-1887-9E532C3976C7}"/>
              </a:ext>
            </a:extLst>
          </p:cNvPr>
          <p:cNvSpPr txBox="1"/>
          <p:nvPr/>
        </p:nvSpPr>
        <p:spPr>
          <a:xfrm rot="16200000">
            <a:off x="6353583" y="14313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tr-TR" dirty="0"/>
            </a:br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CP-335833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3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172</Words>
  <Application>Microsoft Macintosh PowerPoint</Application>
  <PresentationFormat>Ekran Gösterisi (4:3)</PresentationFormat>
  <Paragraphs>33</Paragraphs>
  <Slides>4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Ofis Teması</vt:lpstr>
      <vt:lpstr>PowerPoint Sunusu</vt:lpstr>
      <vt:lpstr>PowerPoint Sunusu</vt:lpstr>
      <vt:lpstr>ÖRNEK ANONS- TEDAVİ UYGULAMASI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Gozde</dc:creator>
  <cp:lastModifiedBy>Yagmur Nalci</cp:lastModifiedBy>
  <cp:revision>189</cp:revision>
  <dcterms:created xsi:type="dcterms:W3CDTF">2013-02-20T08:08:14Z</dcterms:created>
  <dcterms:modified xsi:type="dcterms:W3CDTF">2022-08-02T11:56:50Z</dcterms:modified>
</cp:coreProperties>
</file>